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66"/>
        </a:solidFill>
        <a:effectLst/>
        <a:uFillTx/>
        <a:latin typeface="+mn-lt"/>
        <a:ea typeface="+mn-ea"/>
        <a:cs typeface="+mn-cs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66"/>
        </a:fontRef>
        <a:srgbClr val="0000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E4EB"/>
          </a:solidFill>
        </a:fill>
      </a:tcStyle>
    </a:wholeTbl>
    <a:band2H>
      <a:tcTxStyle b="def" i="def"/>
      <a:tcStyle>
        <a:tcBdr/>
        <a:fill>
          <a:solidFill>
            <a:srgbClr val="EDF2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66"/>
        </a:fontRef>
        <a:srgbClr val="0000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2E6"/>
          </a:solidFill>
        </a:fill>
      </a:tcStyle>
    </a:wholeTbl>
    <a:band2H>
      <a:tcTxStyle b="def" i="def"/>
      <a:tcStyle>
        <a:tcBdr/>
        <a:fill>
          <a:solidFill>
            <a:srgbClr val="F1F1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66"/>
        </a:fontRef>
        <a:srgbClr val="0000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D9DF"/>
          </a:solidFill>
        </a:fill>
      </a:tcStyle>
    </a:wholeTbl>
    <a:band2H>
      <a:tcTxStyle b="def" i="def"/>
      <a:tcStyle>
        <a:tcBdr/>
        <a:fill>
          <a:solidFill>
            <a:srgbClr val="EAED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66"/>
        </a:fontRef>
        <a:srgbClr val="0000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A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66"/>
        </a:fontRef>
        <a:srgbClr val="0000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66"/>
              </a:solidFill>
              <a:prstDash val="solid"/>
              <a:round/>
            </a:ln>
          </a:top>
          <a:bottom>
            <a:ln w="25400" cap="flat">
              <a:solidFill>
                <a:srgbClr val="0000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66"/>
              </a:solidFill>
              <a:prstDash val="solid"/>
              <a:round/>
            </a:ln>
          </a:top>
          <a:bottom>
            <a:ln w="25400" cap="flat">
              <a:solidFill>
                <a:srgbClr val="0000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66"/>
        </a:fontRef>
        <a:srgbClr val="0000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D2"/>
          </a:solidFill>
        </a:fill>
      </a:tcStyle>
    </a:wholeTbl>
    <a:band2H>
      <a:tcTxStyle b="def" i="def"/>
      <a:tcStyle>
        <a:tcBdr/>
        <a:fill>
          <a:solidFill>
            <a:srgbClr val="E6E6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6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6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6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1pPr>
    <a:lvl2pPr indent="2286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2pPr>
    <a:lvl3pPr indent="4572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3pPr>
    <a:lvl4pPr indent="6858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4pPr>
    <a:lvl5pPr indent="9144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5pPr>
    <a:lvl6pPr indent="11430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6pPr>
    <a:lvl7pPr indent="13716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7pPr>
    <a:lvl8pPr indent="16002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8pPr>
    <a:lvl9pPr indent="1828800" latinLnBrk="0">
      <a:defRPr sz="1200">
        <a:solidFill>
          <a:srgbClr val="FFFFFF"/>
        </a:solidFill>
        <a:latin typeface="+mn-lt"/>
        <a:ea typeface="+mn-ea"/>
        <a:cs typeface="+mn-cs"/>
        <a:sym typeface="Tahoma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7" name="Shape 9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hello testing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" y="5194300"/>
            <a:ext cx="7467600" cy="914400"/>
          </a:xfrm>
          <a:prstGeom prst="rect">
            <a:avLst/>
          </a:prstGeom>
        </p:spPr>
        <p:txBody>
          <a:bodyPr anchor="b"/>
          <a:lstStyle>
            <a:lvl1pPr algn="l"/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" y="6032500"/>
            <a:ext cx="6400800" cy="7493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8404859" y="6245225"/>
            <a:ext cx="281941" cy="28708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85800" y="1447800"/>
            <a:ext cx="3886200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689100" indent="-355600">
              <a:spcBef>
                <a:spcPts val="600"/>
              </a:spcBef>
              <a:defRPr sz="2800"/>
            </a:lvl4pPr>
            <a:lvl5pPr marL="21082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b="1" sz="2400"/>
            </a:lvl1pPr>
            <a:lvl2pPr marL="0" indent="457200">
              <a:spcBef>
                <a:spcPts val="500"/>
              </a:spcBef>
              <a:buClrTx/>
              <a:buSzTx/>
              <a:buNone/>
              <a:defRPr b="1" sz="2400"/>
            </a:lvl2pPr>
            <a:lvl3pPr marL="0" indent="914400">
              <a:spcBef>
                <a:spcPts val="500"/>
              </a:spcBef>
              <a:buClrTx/>
              <a:buSzTx/>
              <a:buNone/>
              <a:defRPr b="1" sz="2400"/>
            </a:lvl3pPr>
            <a:lvl4pPr marL="0" indent="1371600">
              <a:spcBef>
                <a:spcPts val="500"/>
              </a:spcBef>
              <a:buClrTx/>
              <a:buSzTx/>
              <a:buNone/>
              <a:defRPr b="1" sz="2400"/>
            </a:lvl4pPr>
            <a:lvl5pPr marL="0" indent="1828800">
              <a:spcBef>
                <a:spcPts val="500"/>
              </a:spcBef>
              <a:buClrTx/>
              <a:buSz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85800" y="152400"/>
            <a:ext cx="79248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5800" y="1447800"/>
            <a:ext cx="7924800" cy="457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12338" y="6172200"/>
            <a:ext cx="29826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spcBef>
                <a:spcPts val="800"/>
              </a:spcBef>
              <a:defRPr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3pPr>
      <a:lvl4pPr marL="16992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4pPr>
      <a:lvl5pPr marL="2118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5pPr>
      <a:lvl6pPr marL="2575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6pPr>
      <a:lvl7pPr marL="3032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7pPr>
      <a:lvl8pPr marL="34899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8pPr>
      <a:lvl9pPr marL="3947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■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1pPr>
      <a:lvl2pPr marL="0" marR="0" indent="4572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2pPr>
      <a:lvl3pPr marL="0" marR="0" indent="9144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3pPr>
      <a:lvl4pPr marL="0" marR="0" indent="13716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4pPr>
      <a:lvl5pPr marL="0" marR="0" indent="18288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5pPr>
      <a:lvl6pPr marL="0" marR="0" indent="22860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6pPr>
      <a:lvl7pPr marL="0" marR="0" indent="27432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7pPr>
      <a:lvl8pPr marL="0" marR="0" indent="32004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8pPr>
      <a:lvl9pPr marL="0" marR="0" indent="36576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Sample PowerPoint File</a:t>
            </a:r>
          </a:p>
        </p:txBody>
      </p:sp>
      <p:sp>
        <p:nvSpPr>
          <p:cNvPr id="95" name="Subtitle 2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St. Cloud Technical College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This is a Sample Slide</a:t>
            </a:r>
          </a:p>
        </p:txBody>
      </p:sp>
      <p:sp>
        <p:nvSpPr>
          <p:cNvPr id="100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Here is an outline of bulleted points</a:t>
            </a:r>
          </a:p>
          <a:p>
            <a:pPr/>
            <a:r>
              <a:t>You can print out PPT files as handouts using the </a:t>
            </a:r>
            <a:br/>
            <a:r>
              <a:t>PRINT &gt; </a:t>
            </a:r>
            <a:br/>
            <a:r>
              <a:t>  PRINT WHAT &gt; HANDOUTS option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entral business district design template">
  <a:themeElements>
    <a:clrScheme name="Central business district design template">
      <a:dk1>
        <a:srgbClr val="000066"/>
      </a:dk1>
      <a:lt1>
        <a:srgbClr val="666666"/>
      </a:lt1>
      <a:dk2>
        <a:srgbClr val="A7A7A7"/>
      </a:dk2>
      <a:lt2>
        <a:srgbClr val="535353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0000FF"/>
      </a:hlink>
      <a:folHlink>
        <a:srgbClr val="FF00FF"/>
      </a:folHlink>
    </a:clrScheme>
    <a:fontScheme name="Central business district design template">
      <a:majorFont>
        <a:latin typeface="Helvetica"/>
        <a:ea typeface="Helvetica"/>
        <a:cs typeface="Helvetica"/>
      </a:majorFont>
      <a:minorFont>
        <a:latin typeface="Tahoma"/>
        <a:ea typeface="Tahoma"/>
        <a:cs typeface="Tahoma"/>
      </a:minorFont>
    </a:fontScheme>
    <a:fmtScheme name="Central business district design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66"/>
            </a:solidFill>
            <a:effectLst/>
            <a:uFillTx/>
            <a:latin typeface="+mn-lt"/>
            <a:ea typeface="+mn-ea"/>
            <a:cs typeface="+mn-cs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66"/>
            </a:solidFill>
            <a:effectLst/>
            <a:uFillTx/>
            <a:latin typeface="+mn-lt"/>
            <a:ea typeface="+mn-ea"/>
            <a:cs typeface="+mn-cs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entral business district design template">
  <a:themeElements>
    <a:clrScheme name="Central business district design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0000FF"/>
      </a:hlink>
      <a:folHlink>
        <a:srgbClr val="FF00FF"/>
      </a:folHlink>
    </a:clrScheme>
    <a:fontScheme name="Central business district design template">
      <a:majorFont>
        <a:latin typeface="Helvetica"/>
        <a:ea typeface="Helvetica"/>
        <a:cs typeface="Helvetica"/>
      </a:majorFont>
      <a:minorFont>
        <a:latin typeface="Tahoma"/>
        <a:ea typeface="Tahoma"/>
        <a:cs typeface="Tahoma"/>
      </a:minorFont>
    </a:fontScheme>
    <a:fmtScheme name="Central business district design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66"/>
            </a:solidFill>
            <a:effectLst/>
            <a:uFillTx/>
            <a:latin typeface="+mn-lt"/>
            <a:ea typeface="+mn-ea"/>
            <a:cs typeface="+mn-cs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66"/>
            </a:solidFill>
            <a:effectLst/>
            <a:uFillTx/>
            <a:latin typeface="+mn-lt"/>
            <a:ea typeface="+mn-ea"/>
            <a:cs typeface="+mn-cs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